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0" r:id="rId9"/>
    <p:sldId id="261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67" d="100"/>
          <a:sy n="67" d="100"/>
        </p:scale>
        <p:origin x="-120" y="-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s-ES_tradnl" smtClean="0">
              <a:solidFill>
                <a:srgbClr val="2F2B20"/>
              </a:solidFill>
              <a:latin typeface="Calibri"/>
            </a:rPr>
            <a:t>User friendly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reproducibility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E0EC8C49-B35C-8142-8C03-43958FCA2DD7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Plug and play</a:t>
          </a:r>
          <a:endParaRPr lang="en-US" dirty="0"/>
        </a:p>
      </dgm:t>
    </dgm:pt>
    <dgm:pt modelId="{C4F4E982-1B18-3047-9DA0-E8279633EC90}" type="parTrans" cxnId="{89AFC419-F06A-4246-843D-DEEB7CBA657A}">
      <dgm:prSet/>
      <dgm:spPr/>
      <dgm:t>
        <a:bodyPr/>
        <a:lstStyle/>
        <a:p>
          <a:endParaRPr lang="en-US"/>
        </a:p>
      </dgm:t>
    </dgm:pt>
    <dgm:pt modelId="{771C819F-760D-6740-84F2-3C315C33DA3F}" type="sibTrans" cxnId="{89AFC419-F06A-4246-843D-DEEB7CBA657A}">
      <dgm:prSet/>
      <dgm:spPr/>
      <dgm:t>
        <a:bodyPr/>
        <a:lstStyle/>
        <a:p>
          <a:endParaRPr lang="en-US"/>
        </a:p>
      </dgm:t>
    </dgm:pt>
    <dgm:pt modelId="{42D6915A-3476-134C-8195-A932FF900329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dirty="0"/>
        </a:p>
      </dgm:t>
    </dgm:pt>
    <dgm:pt modelId="{8C9880AA-D5A2-4C40-B81F-61431C5D1F7C}" type="parTrans" cxnId="{7254D578-CD79-3744-89BE-F5D3B2C04B53}">
      <dgm:prSet/>
      <dgm:spPr/>
      <dgm:t>
        <a:bodyPr/>
        <a:lstStyle/>
        <a:p>
          <a:endParaRPr lang="en-US"/>
        </a:p>
      </dgm:t>
    </dgm:pt>
    <dgm:pt modelId="{C067DEF2-44B1-3A4E-AC19-2EDCFA8368EC}" type="sibTrans" cxnId="{7254D578-CD79-3744-89BE-F5D3B2C04B53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89AFC419-F06A-4246-843D-DEEB7CBA657A}" srcId="{3E3E42E5-B3C5-4F4D-926A-2B21BC09622F}" destId="{E0EC8C49-B35C-8142-8C03-43958FCA2DD7}" srcOrd="1" destOrd="0" parTransId="{C4F4E982-1B18-3047-9DA0-E8279633EC90}" sibTransId="{771C819F-760D-6740-84F2-3C315C33DA3F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7254D578-CD79-3744-89BE-F5D3B2C04B53}" srcId="{3E3E42E5-B3C5-4F4D-926A-2B21BC09622F}" destId="{42D6915A-3476-134C-8195-A932FF900329}" srcOrd="2" destOrd="0" parTransId="{8C9880AA-D5A2-4C40-B81F-61431C5D1F7C}" sibTransId="{C067DEF2-44B1-3A4E-AC19-2EDCFA8368EC}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915D01AC-3E8C-194F-BC76-84E471D5B15D}" type="presOf" srcId="{E0EC8C49-B35C-8142-8C03-43958FCA2DD7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04DD147A-F407-CD49-8788-D70F12352428}" type="presOf" srcId="{42D6915A-3476-134C-8195-A932FF900329}" destId="{F9E26791-60B8-4FAC-88A3-542D02CF9B8B}" srcOrd="0" destOrd="2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0C6C014F-0250-7D45-8554-FE30E41C9C0B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dirty="0"/>
        </a:p>
      </dgm:t>
    </dgm:pt>
    <dgm:pt modelId="{1327238E-8E3D-164E-A273-1770957D5C4D}" type="parTrans" cxnId="{0E68FE69-2183-D84A-8782-11F7385C5B33}">
      <dgm:prSet/>
      <dgm:spPr/>
      <dgm:t>
        <a:bodyPr/>
        <a:lstStyle/>
        <a:p>
          <a:endParaRPr lang="en-US"/>
        </a:p>
      </dgm:t>
    </dgm:pt>
    <dgm:pt modelId="{2A7B569A-1B2C-894D-986C-89F10C2AC2EE}" type="sibTrans" cxnId="{0E68FE69-2183-D84A-8782-11F7385C5B33}">
      <dgm:prSet/>
      <dgm:spPr/>
      <dgm:t>
        <a:bodyPr/>
        <a:lstStyle/>
        <a:p>
          <a:endParaRPr lang="en-US"/>
        </a:p>
      </dgm:t>
    </dgm:pt>
    <dgm:pt modelId="{886DF28F-F223-E645-A455-7423519BBCCA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dirty="0"/>
        </a:p>
      </dgm:t>
    </dgm:pt>
    <dgm:pt modelId="{D81FF8A1-F91C-E84D-A4AE-FB589D3874CB}" type="parTrans" cxnId="{9CDD6799-2EFE-7645-BFC2-6D10DBF15A63}">
      <dgm:prSet/>
      <dgm:spPr/>
      <dgm:t>
        <a:bodyPr/>
        <a:lstStyle/>
        <a:p>
          <a:endParaRPr lang="en-US"/>
        </a:p>
      </dgm:t>
    </dgm:pt>
    <dgm:pt modelId="{43CB3B34-A54A-5940-A626-05057C99C995}" type="sibTrans" cxnId="{9CDD6799-2EFE-7645-BFC2-6D10DBF15A63}">
      <dgm:prSet/>
      <dgm:spPr/>
      <dgm:t>
        <a:bodyPr/>
        <a:lstStyle/>
        <a:p>
          <a:endParaRPr lang="en-US"/>
        </a:p>
      </dgm:t>
    </dgm:pt>
    <dgm:pt modelId="{14904744-043C-AE4F-8D0D-5A467AE645B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Programming port</a:t>
          </a:r>
          <a:endParaRPr lang="en-US" dirty="0"/>
        </a:p>
      </dgm:t>
    </dgm:pt>
    <dgm:pt modelId="{4399877C-9103-E341-951A-7E8032781DC8}" type="parTrans" cxnId="{C659286C-1132-734C-8FD0-6CDB9A26C420}">
      <dgm:prSet/>
      <dgm:spPr/>
      <dgm:t>
        <a:bodyPr/>
        <a:lstStyle/>
        <a:p>
          <a:endParaRPr lang="en-US"/>
        </a:p>
      </dgm:t>
    </dgm:pt>
    <dgm:pt modelId="{68685E68-2696-0E46-B306-12967BC1E0DB}" type="sibTrans" cxnId="{C659286C-1132-734C-8FD0-6CDB9A26C420}">
      <dgm:prSet/>
      <dgm:spPr/>
      <dgm:t>
        <a:bodyPr/>
        <a:lstStyle/>
        <a:p>
          <a:endParaRPr lang="en-US"/>
        </a:p>
      </dgm:t>
    </dgm:pt>
    <dgm:pt modelId="{7CE367F9-3E96-204D-B122-B7D69FC15959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CAN0 high and low</a:t>
          </a:r>
          <a:endParaRPr lang="en-US" dirty="0"/>
        </a:p>
      </dgm:t>
    </dgm:pt>
    <dgm:pt modelId="{AAC42312-359C-A84C-A142-06D406C88494}" type="parTrans" cxnId="{CCC2A770-B2DF-5347-8F53-773C334B7C83}">
      <dgm:prSet/>
      <dgm:spPr/>
      <dgm:t>
        <a:bodyPr/>
        <a:lstStyle/>
        <a:p>
          <a:endParaRPr lang="en-US"/>
        </a:p>
      </dgm:t>
    </dgm:pt>
    <dgm:pt modelId="{58319C28-9378-EB4F-8779-B3C109A67AE6}" type="sibTrans" cxnId="{CCC2A770-B2DF-5347-8F53-773C334B7C83}">
      <dgm:prSet/>
      <dgm:spPr/>
      <dgm:t>
        <a:bodyPr/>
        <a:lstStyle/>
        <a:p>
          <a:endParaRPr lang="en-US"/>
        </a:p>
      </dgm:t>
    </dgm:pt>
    <dgm:pt modelId="{33E992C3-76D6-134B-B82E-F9FCD62E4C16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dirty="0"/>
        </a:p>
      </dgm:t>
    </dgm:pt>
    <dgm:pt modelId="{EE03D692-0628-874C-9D2C-1EE3B03FCBFD}" type="parTrans" cxnId="{18AA21DB-AF2A-764B-99BC-EC605BCE7C5C}">
      <dgm:prSet/>
      <dgm:spPr/>
      <dgm:t>
        <a:bodyPr/>
        <a:lstStyle/>
        <a:p>
          <a:endParaRPr lang="en-US"/>
        </a:p>
      </dgm:t>
    </dgm:pt>
    <dgm:pt modelId="{34669107-C548-CF44-AA68-5B78183E6CBC}" type="sibTrans" cxnId="{18AA21DB-AF2A-764B-99BC-EC605BCE7C5C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413A9C2-7DF1-624A-AF45-6754DA8DBBF3}" type="presOf" srcId="{886DF28F-F223-E645-A455-7423519BBCCA}" destId="{76E88C3A-361E-4BC0-A40B-BA0618D52D93}" srcOrd="0" destOrd="2" presId="urn:microsoft.com/office/officeart/2005/8/layout/vList5"/>
    <dgm:cxn modelId="{C659286C-1132-734C-8FD0-6CDB9A26C420}" srcId="{72740538-6F37-4402-B454-48EA85757700}" destId="{14904744-043C-AE4F-8D0D-5A467AE645BF}" srcOrd="1" destOrd="0" parTransId="{4399877C-9103-E341-951A-7E8032781DC8}" sibTransId="{68685E68-2696-0E46-B306-12967BC1E0DB}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9CDD6799-2EFE-7645-BFC2-6D10DBF15A63}" srcId="{C3EFDB62-01C8-41C4-822B-03370C9D8B0A}" destId="{886DF28F-F223-E645-A455-7423519BBCCA}" srcOrd="2" destOrd="0" parTransId="{D81FF8A1-F91C-E84D-A4AE-FB589D3874CB}" sibTransId="{43CB3B34-A54A-5940-A626-05057C99C995}"/>
    <dgm:cxn modelId="{6DC9269F-2DD9-8547-89C5-1FF02EC9D544}" type="presOf" srcId="{14904744-043C-AE4F-8D0D-5A467AE645BF}" destId="{A67DEB17-B07D-4DFB-AD12-0CD76F0F8D62}" srcOrd="0" destOrd="1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F6C13098-DEF6-1949-816E-0A0268B72413}" type="presOf" srcId="{33E992C3-76D6-134B-B82E-F9FCD62E4C16}" destId="{A67DEB17-B07D-4DFB-AD12-0CD76F0F8D62}" srcOrd="0" destOrd="3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0E68FE69-2183-D84A-8782-11F7385C5B33}" srcId="{C3EFDB62-01C8-41C4-822B-03370C9D8B0A}" destId="{0C6C014F-0250-7D45-8554-FE30E41C9C0B}" srcOrd="1" destOrd="0" parTransId="{1327238E-8E3D-164E-A273-1770957D5C4D}" sibTransId="{2A7B569A-1B2C-894D-986C-89F10C2AC2EE}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67646A99-1855-BC45-9901-EF6C3B2BBCB1}" type="presOf" srcId="{7CE367F9-3E96-204D-B122-B7D69FC15959}" destId="{A67DEB17-B07D-4DFB-AD12-0CD76F0F8D62}" srcOrd="0" destOrd="2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F286C597-70E3-6D4F-91F6-58FA3426B6CB}" type="presOf" srcId="{0C6C014F-0250-7D45-8554-FE30E41C9C0B}" destId="{76E88C3A-361E-4BC0-A40B-BA0618D52D93}" srcOrd="0" destOrd="1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18AA21DB-AF2A-764B-99BC-EC605BCE7C5C}" srcId="{72740538-6F37-4402-B454-48EA85757700}" destId="{33E992C3-76D6-134B-B82E-F9FCD62E4C16}" srcOrd="3" destOrd="0" parTransId="{EE03D692-0628-874C-9D2C-1EE3B03FCBFD}" sibTransId="{34669107-C548-CF44-AA68-5B78183E6CBC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CCC2A770-B2DF-5347-8F53-773C334B7C83}" srcId="{72740538-6F37-4402-B454-48EA85757700}" destId="{7CE367F9-3E96-204D-B122-B7D69FC15959}" srcOrd="2" destOrd="0" parTransId="{AAC42312-359C-A84C-A142-06D406C88494}" sibTransId="{58319C28-9378-EB4F-8779-B3C109A67AE6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6DDC28E3-A575-114E-8907-61A851334A14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dirty="0"/>
        </a:p>
      </dgm:t>
    </dgm:pt>
    <dgm:pt modelId="{F41B4522-1129-3C4E-A824-74237828A89D}" type="parTrans" cxnId="{6D657150-D0CD-3349-85BB-378B03484D62}">
      <dgm:prSet/>
      <dgm:spPr/>
      <dgm:t>
        <a:bodyPr/>
        <a:lstStyle/>
        <a:p>
          <a:endParaRPr lang="en-US"/>
        </a:p>
      </dgm:t>
    </dgm:pt>
    <dgm:pt modelId="{EB117286-24C2-1448-8919-50E4AEAFB6B0}" type="sibTrans" cxnId="{6D657150-D0CD-3349-85BB-378B03484D62}">
      <dgm:prSet/>
      <dgm:spPr/>
      <dgm:t>
        <a:bodyPr/>
        <a:lstStyle/>
        <a:p>
          <a:endParaRPr lang="en-US"/>
        </a:p>
      </dgm:t>
    </dgm:pt>
    <dgm:pt modelId="{37D49221-A4B3-0E42-8C5E-121F09F62664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dirty="0"/>
        </a:p>
      </dgm:t>
    </dgm:pt>
    <dgm:pt modelId="{D0995EED-A822-124C-8414-B9530EEF21E8}" type="parTrans" cxnId="{7DB50E15-E587-264A-9E88-CFA4CD292FFF}">
      <dgm:prSet/>
      <dgm:spPr/>
      <dgm:t>
        <a:bodyPr/>
        <a:lstStyle/>
        <a:p>
          <a:endParaRPr lang="en-US"/>
        </a:p>
      </dgm:t>
    </dgm:pt>
    <dgm:pt modelId="{B00DDF38-F189-7944-8DAA-ED2EE5DAB14A}" type="sibTrans" cxnId="{7DB50E15-E587-264A-9E88-CFA4CD292FFF}">
      <dgm:prSet/>
      <dgm:spPr/>
      <dgm:t>
        <a:bodyPr/>
        <a:lstStyle/>
        <a:p>
          <a:endParaRPr lang="en-US"/>
        </a:p>
      </dgm:t>
    </dgm:pt>
    <dgm:pt modelId="{8283C3DE-6163-0B4C-8D3B-CBE1A4148DA8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u="sng" smtClean="0">
              <a:solidFill>
                <a:srgbClr val="2F2B20"/>
              </a:solidFill>
              <a:latin typeface="Calibri"/>
            </a:rPr>
            <a:t>WILL</a:t>
          </a:r>
          <a:r>
            <a:rPr lang="en-US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dirty="0"/>
        </a:p>
      </dgm:t>
    </dgm:pt>
    <dgm:pt modelId="{829C3531-1641-8641-B2B4-E0EB7DE83E5E}" type="parTrans" cxnId="{B9F59369-87A3-8B4D-909A-B55E49943AFB}">
      <dgm:prSet/>
      <dgm:spPr/>
      <dgm:t>
        <a:bodyPr/>
        <a:lstStyle/>
        <a:p>
          <a:endParaRPr lang="en-US"/>
        </a:p>
      </dgm:t>
    </dgm:pt>
    <dgm:pt modelId="{B478181D-FC73-AE4C-B0EA-7E8E15709047}" type="sibTrans" cxnId="{B9F59369-87A3-8B4D-909A-B55E49943AFB}">
      <dgm:prSet/>
      <dgm:spPr/>
      <dgm:t>
        <a:bodyPr/>
        <a:lstStyle/>
        <a:p>
          <a:endParaRPr lang="en-US"/>
        </a:p>
      </dgm:t>
    </dgm:pt>
    <dgm:pt modelId="{47D90F12-813E-D440-94F5-BDF59E6E1C8E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dirty="0"/>
        </a:p>
      </dgm:t>
    </dgm:pt>
    <dgm:pt modelId="{E7E6CA3E-91E4-C440-B571-C6C2ECBD9A74}" type="parTrans" cxnId="{C2BFF448-D83D-B540-A0FE-999BAB837939}">
      <dgm:prSet/>
      <dgm:spPr/>
      <dgm:t>
        <a:bodyPr/>
        <a:lstStyle/>
        <a:p>
          <a:endParaRPr lang="en-US"/>
        </a:p>
      </dgm:t>
    </dgm:pt>
    <dgm:pt modelId="{6479AEE2-D756-6B47-A967-68F25C70228F}" type="sibTrans" cxnId="{C2BFF448-D83D-B540-A0FE-999BAB837939}">
      <dgm:prSet/>
      <dgm:spPr/>
      <dgm:t>
        <a:bodyPr/>
        <a:lstStyle/>
        <a:p>
          <a:endParaRPr lang="en-US"/>
        </a:p>
      </dgm:t>
    </dgm:pt>
    <dgm:pt modelId="{82F9AAAF-70AC-CE43-A48C-41A04AEFF1CC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D3FBF71D-5FD6-6F40-AF60-6F803DD3E89B}" type="parTrans" cxnId="{1B9358B1-7E1A-F24C-808C-0A50B0D1DCC8}">
      <dgm:prSet/>
      <dgm:spPr/>
      <dgm:t>
        <a:bodyPr/>
        <a:lstStyle/>
        <a:p>
          <a:endParaRPr lang="en-US"/>
        </a:p>
      </dgm:t>
    </dgm:pt>
    <dgm:pt modelId="{78522F3B-E895-A14F-80BE-A2C813D9F062}" type="sibTrans" cxnId="{1B9358B1-7E1A-F24C-808C-0A50B0D1DCC8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232BE-6DBD-9E46-906C-9083AE31AB58}" type="presOf" srcId="{6DDC28E3-A575-114E-8907-61A851334A14}" destId="{726F1984-4C4B-EB44-B7EA-685CA5A28AA8}" srcOrd="0" destOrd="1" presId="urn:microsoft.com/office/officeart/2005/8/layout/list1"/>
    <dgm:cxn modelId="{C2BFF448-D83D-B540-A0FE-999BAB837939}" srcId="{7DAAF255-33A6-0F44-ABEB-9E45E29B3813}" destId="{47D90F12-813E-D440-94F5-BDF59E6E1C8E}" srcOrd="1" destOrd="0" parTransId="{E7E6CA3E-91E4-C440-B571-C6C2ECBD9A74}" sibTransId="{6479AEE2-D756-6B47-A967-68F25C70228F}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1B9358B1-7E1A-F24C-808C-0A50B0D1DCC8}" srcId="{746A65B0-A078-7349-AA80-0D53DF775637}" destId="{82F9AAAF-70AC-CE43-A48C-41A04AEFF1CC}" srcOrd="1" destOrd="0" parTransId="{D3FBF71D-5FD6-6F40-AF60-6F803DD3E89B}" sibTransId="{78522F3B-E895-A14F-80BE-A2C813D9F062}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7ADCC5B8-5288-B84B-86AF-5EB9578AF3CB}" type="presOf" srcId="{47D90F12-813E-D440-94F5-BDF59E6E1C8E}" destId="{43324198-2507-814E-AD57-8B1C2326DB55}" srcOrd="0" destOrd="2" presId="urn:microsoft.com/office/officeart/2005/8/layout/list1"/>
    <dgm:cxn modelId="{6D657150-D0CD-3349-85BB-378B03484D62}" srcId="{8DA6F515-5634-A144-8842-81B957BEF48C}" destId="{6DDC28E3-A575-114E-8907-61A851334A14}" srcOrd="1" destOrd="0" parTransId="{F41B4522-1129-3C4E-A824-74237828A89D}" sibTransId="{EB117286-24C2-1448-8919-50E4AEAFB6B0}"/>
    <dgm:cxn modelId="{B9F59369-87A3-8B4D-909A-B55E49943AFB}" srcId="{31C4EB2D-4EE9-1B4C-9D3F-02135105F65A}" destId="{8283C3DE-6163-0B4C-8D3B-CBE1A4148DA8}" srcOrd="0" destOrd="0" parTransId="{829C3531-1641-8641-B2B4-E0EB7DE83E5E}" sibTransId="{B478181D-FC73-AE4C-B0EA-7E8E15709047}"/>
    <dgm:cxn modelId="{B717AD10-8802-C445-B352-E7059FAF8506}" type="presOf" srcId="{82F9AAAF-70AC-CE43-A48C-41A04AEFF1CC}" destId="{E6F22977-C115-D045-9C0E-6EC574D6B270}" srcOrd="0" destOrd="1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7DB50E15-E587-264A-9E88-CFA4CD292FFF}" srcId="{6DDC28E3-A575-114E-8907-61A851334A14}" destId="{37D49221-A4B3-0E42-8C5E-121F09F62664}" srcOrd="0" destOrd="0" parTransId="{D0995EED-A822-124C-8414-B9530EEF21E8}" sibTransId="{B00DDF38-F189-7944-8DAA-ED2EE5DAB14A}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76A17C08-AB12-0549-8D3B-2C2537253F44}" type="presOf" srcId="{37D49221-A4B3-0E42-8C5E-121F09F62664}" destId="{726F1984-4C4B-EB44-B7EA-685CA5A28AA8}" srcOrd="0" destOrd="2" presId="urn:microsoft.com/office/officeart/2005/8/layout/list1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F7C2D0F7-3884-3242-B3FE-22998B23E6D3}" type="presOf" srcId="{8283C3DE-6163-0B4C-8D3B-CBE1A4148DA8}" destId="{43324198-2507-814E-AD57-8B1C2326DB55}" srcOrd="0" destOrd="1" presId="urn:microsoft.com/office/officeart/2005/8/layout/list1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02FD77B5-86E9-7B47-BD1F-35FA08582760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dirty="0"/>
        </a:p>
      </dgm:t>
    </dgm:pt>
    <dgm:pt modelId="{DABD4042-B6A5-B14A-92FE-D98E169F43FB}" type="parTrans" cxnId="{36B4144A-3B17-FB48-A91B-D5F88B77EB82}">
      <dgm:prSet/>
      <dgm:spPr/>
      <dgm:t>
        <a:bodyPr/>
        <a:lstStyle/>
        <a:p>
          <a:endParaRPr lang="en-US"/>
        </a:p>
      </dgm:t>
    </dgm:pt>
    <dgm:pt modelId="{E5B478D6-E1C4-474E-9AEC-66D044FC32C6}" type="sibTrans" cxnId="{36B4144A-3B17-FB48-A91B-D5F88B77EB82}">
      <dgm:prSet/>
      <dgm:spPr/>
      <dgm:t>
        <a:bodyPr/>
        <a:lstStyle/>
        <a:p>
          <a:endParaRPr lang="en-US"/>
        </a:p>
      </dgm:t>
    </dgm:pt>
    <dgm:pt modelId="{A62D3FF9-103F-BA46-90EC-A07CEAFF4564}">
      <dgm:prSet/>
      <dgm:spPr/>
      <dgm:t>
        <a:bodyPr/>
        <a:lstStyle/>
        <a:p>
          <a:r>
            <a:rPr lang="fr-FR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dirty="0"/>
        </a:p>
      </dgm:t>
    </dgm:pt>
    <dgm:pt modelId="{8D549529-E9AF-8F47-BBF0-219B3059076E}" type="parTrans" cxnId="{FD041970-51CC-704E-8CAB-4440E772BC55}">
      <dgm:prSet/>
      <dgm:spPr/>
      <dgm:t>
        <a:bodyPr/>
        <a:lstStyle/>
        <a:p>
          <a:endParaRPr lang="en-US"/>
        </a:p>
      </dgm:t>
    </dgm:pt>
    <dgm:pt modelId="{5382FC4A-BF9E-EE41-9266-46250ADC5C30}" type="sibTrans" cxnId="{FD041970-51CC-704E-8CAB-4440E772BC55}">
      <dgm:prSet/>
      <dgm:spPr/>
      <dgm:t>
        <a:bodyPr/>
        <a:lstStyle/>
        <a:p>
          <a:endParaRPr lang="en-US"/>
        </a:p>
      </dgm:t>
    </dgm:pt>
    <dgm:pt modelId="{7DB856A4-823A-A043-A671-AB7AEBC6424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dirty="0"/>
        </a:p>
      </dgm:t>
    </dgm:pt>
    <dgm:pt modelId="{246CC4FB-57B6-2D4B-A248-AB828B2C974A}" type="parTrans" cxnId="{75930FA0-DF4E-3E48-B2DF-E2C39AB46EA4}">
      <dgm:prSet/>
      <dgm:spPr/>
      <dgm:t>
        <a:bodyPr/>
        <a:lstStyle/>
        <a:p>
          <a:endParaRPr lang="en-US"/>
        </a:p>
      </dgm:t>
    </dgm:pt>
    <dgm:pt modelId="{C8A062BE-316C-1B44-A94F-44A163CE9CC5}" type="sibTrans" cxnId="{75930FA0-DF4E-3E48-B2DF-E2C39AB46EA4}">
      <dgm:prSet/>
      <dgm:spPr/>
      <dgm:t>
        <a:bodyPr/>
        <a:lstStyle/>
        <a:p>
          <a:endParaRPr lang="en-US"/>
        </a:p>
      </dgm:t>
    </dgm:pt>
    <dgm:pt modelId="{024DB5B3-A052-EA43-988B-276FC05C8BC6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dirty="0"/>
        </a:p>
      </dgm:t>
    </dgm:pt>
    <dgm:pt modelId="{C74BB30C-79EB-6A4A-ADB2-B3A13E6A7E4C}" type="parTrans" cxnId="{227A1391-EF49-9C45-967F-38C49D6F46C4}">
      <dgm:prSet/>
      <dgm:spPr/>
      <dgm:t>
        <a:bodyPr/>
        <a:lstStyle/>
        <a:p>
          <a:endParaRPr lang="en-US"/>
        </a:p>
      </dgm:t>
    </dgm:pt>
    <dgm:pt modelId="{F72D6B93-54B6-AD43-8260-B36D82B42EE2}" type="sibTrans" cxnId="{227A1391-EF49-9C45-967F-38C49D6F46C4}">
      <dgm:prSet/>
      <dgm:spPr/>
      <dgm:t>
        <a:bodyPr/>
        <a:lstStyle/>
        <a:p>
          <a:endParaRPr lang="en-US"/>
        </a:p>
      </dgm:t>
    </dgm:pt>
    <dgm:pt modelId="{46633101-AB8C-074A-A120-D13470FEA76F}">
      <dgm:prSet/>
      <dgm:spPr/>
      <dgm:t>
        <a:bodyPr/>
        <a:lstStyle/>
        <a:p>
          <a:r>
            <a:rPr lang="da-DK" dirty="0" smtClean="0">
              <a:solidFill>
                <a:srgbClr val="2F2B20"/>
              </a:solidFill>
              <a:latin typeface="Calibri"/>
            </a:rPr>
            <a:t>Test plans</a:t>
          </a:r>
          <a:endParaRPr lang="da-DK" dirty="0"/>
        </a:p>
      </dgm:t>
    </dgm:pt>
    <dgm:pt modelId="{95D8453B-8A2B-4B40-B80D-4C6325897829}" type="parTrans" cxnId="{A343BF87-8587-2B46-B0DD-D226A0672C85}">
      <dgm:prSet/>
      <dgm:spPr/>
      <dgm:t>
        <a:bodyPr/>
        <a:lstStyle/>
        <a:p>
          <a:endParaRPr lang="en-US"/>
        </a:p>
      </dgm:t>
    </dgm:pt>
    <dgm:pt modelId="{95824D5B-E028-8C4A-AC1F-EB1592981ABD}" type="sibTrans" cxnId="{A343BF87-8587-2B46-B0DD-D226A0672C85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7A1391-EF49-9C45-967F-38C49D6F46C4}" srcId="{1F86E0BF-729A-AD48-BCA7-3696776E5FB7}" destId="{024DB5B3-A052-EA43-988B-276FC05C8BC6}" srcOrd="4" destOrd="0" parTransId="{C74BB30C-79EB-6A4A-ADB2-B3A13E6A7E4C}" sibTransId="{F72D6B93-54B6-AD43-8260-B36D82B42EE2}"/>
    <dgm:cxn modelId="{36B4144A-3B17-FB48-A91B-D5F88B77EB82}" srcId="{1F86E0BF-729A-AD48-BCA7-3696776E5FB7}" destId="{02FD77B5-86E9-7B47-BD1F-35FA08582760}" srcOrd="1" destOrd="0" parTransId="{DABD4042-B6A5-B14A-92FE-D98E169F43FB}" sibTransId="{E5B478D6-E1C4-474E-9AEC-66D044FC32C6}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A343BF87-8587-2B46-B0DD-D226A0672C85}" srcId="{1F86E0BF-729A-AD48-BCA7-3696776E5FB7}" destId="{46633101-AB8C-074A-A120-D13470FEA76F}" srcOrd="5" destOrd="0" parTransId="{95D8453B-8A2B-4B40-B80D-4C6325897829}" sibTransId="{95824D5B-E028-8C4A-AC1F-EB1592981ABD}"/>
    <dgm:cxn modelId="{9FA08057-1C5A-F244-BBC4-9FA068ED5685}" type="presOf" srcId="{024DB5B3-A052-EA43-988B-276FC05C8BC6}" destId="{EA0C0956-EB03-E148-9A6C-C20367090B0A}" srcOrd="0" destOrd="4" presId="urn:microsoft.com/office/officeart/2005/8/layout/hList1"/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0104BCA3-1AEB-CC4C-AC5B-E9A3C40BDDDF}" type="presOf" srcId="{7DB856A4-823A-A043-A671-AB7AEBC6424F}" destId="{EA0C0956-EB03-E148-9A6C-C20367090B0A}" srcOrd="0" destOrd="3" presId="urn:microsoft.com/office/officeart/2005/8/layout/hList1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E236EB3E-125E-CA4C-BFFA-0CB3B09E537C}" type="presOf" srcId="{A62D3FF9-103F-BA46-90EC-A07CEAFF4564}" destId="{EA0C0956-EB03-E148-9A6C-C20367090B0A}" srcOrd="0" destOrd="2" presId="urn:microsoft.com/office/officeart/2005/8/layout/hList1"/>
    <dgm:cxn modelId="{39E7BB25-02E8-3346-9494-2F3F79882806}" type="presOf" srcId="{46633101-AB8C-074A-A120-D13470FEA76F}" destId="{EA0C0956-EB03-E148-9A6C-C20367090B0A}" srcOrd="0" destOrd="5" presId="urn:microsoft.com/office/officeart/2005/8/layout/hList1"/>
    <dgm:cxn modelId="{75930FA0-DF4E-3E48-B2DF-E2C39AB46EA4}" srcId="{1F86E0BF-729A-AD48-BCA7-3696776E5FB7}" destId="{7DB856A4-823A-A043-A671-AB7AEBC6424F}" srcOrd="3" destOrd="0" parTransId="{246CC4FB-57B6-2D4B-A248-AB828B2C974A}" sibTransId="{C8A062BE-316C-1B44-A94F-44A163CE9CC5}"/>
    <dgm:cxn modelId="{FD041970-51CC-704E-8CAB-4440E772BC55}" srcId="{1F86E0BF-729A-AD48-BCA7-3696776E5FB7}" destId="{A62D3FF9-103F-BA46-90EC-A07CEAFF4564}" srcOrd="2" destOrd="0" parTransId="{8D549529-E9AF-8F47-BBF0-219B3059076E}" sibTransId="{5382FC4A-BF9E-EE41-9266-46250ADC5C30}"/>
    <dgm:cxn modelId="{F6939520-51DA-A54C-845C-FD41D813EE4E}" type="presOf" srcId="{02FD77B5-86E9-7B47-BD1F-35FA08582760}" destId="{EA0C0956-EB03-E148-9A6C-C20367090B0A}" srcOrd="0" destOrd="1" presId="urn:microsoft.com/office/officeart/2005/8/layout/hList1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Polling Based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Microprocessor with more CAN mailboxes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CA54D5-07DF-0644-90CC-043521CF26C2}" srcId="{E6EE8FDA-2745-DA4C-8CEF-5385AEF5DCDE}" destId="{0848D03F-5582-3140-B6E0-9C201CF1501E}" srcOrd="1" destOrd="0" parTransId="{BE460EA5-EC45-F144-AF5C-7E5FDF6502EA}" sibTransId="{40F537C9-0E50-7744-9FB7-2A90827A67F2}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096AA677-4778-6D44-A418-B9CC3D33788E}" srcId="{E6EE8FDA-2745-DA4C-8CEF-5385AEF5DCDE}" destId="{715A43B5-FD3F-A547-9420-8EDC8128E121}" srcOrd="2" destOrd="0" parTransId="{681C7261-3A53-564E-83F0-03A86230BCB9}" sibTransId="{E3592274-8066-A848-BA9C-3EEC41F57716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E3E1068B-5134-3C45-A30B-FD1B0EF3BCF5}" type="presOf" srcId="{0848D03F-5582-3140-B6E0-9C201CF1501E}" destId="{41B551B5-0948-E64F-A9D2-E28124767524}" srcOrd="0" destOrd="2" presId="urn:microsoft.com/office/officeart/2005/8/layout/radial4"/>
    <dgm:cxn modelId="{076BAC04-12A5-214B-8E47-A534267630B2}" type="presOf" srcId="{715A43B5-FD3F-A547-9420-8EDC8128E121}" destId="{41B551B5-0948-E64F-A9D2-E28124767524}" srcOrd="0" destOrd="3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B2471-6D1B-4307-928F-C7C6CA973A16}">
      <dsp:nvSpPr>
        <dsp:cNvPr id="0" name=""/>
        <dsp:cNvSpPr/>
      </dsp:nvSpPr>
      <dsp:spPr>
        <a:xfrm rot="2563594">
          <a:off x="2283240" y="3898562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2C47-DB87-4C52-83CF-5A927D7E206C}">
      <dsp:nvSpPr>
        <dsp:cNvPr id="0" name=""/>
        <dsp:cNvSpPr/>
      </dsp:nvSpPr>
      <dsp:spPr>
        <a:xfrm>
          <a:off x="2394347" y="2749703"/>
          <a:ext cx="931923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931923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49838-DE94-4201-A93D-ACB8D516FB35}">
      <dsp:nvSpPr>
        <dsp:cNvPr id="0" name=""/>
        <dsp:cNvSpPr/>
      </dsp:nvSpPr>
      <dsp:spPr>
        <a:xfrm rot="19036406">
          <a:off x="2283240" y="1600844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C4E0-5759-4AE8-BD08-75B5BFC1CF3F}">
      <dsp:nvSpPr>
        <dsp:cNvPr id="0" name=""/>
        <dsp:cNvSpPr/>
      </dsp:nvSpPr>
      <dsp:spPr>
        <a:xfrm>
          <a:off x="120439" y="1443707"/>
          <a:ext cx="2675185" cy="26751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9BC26-9235-4C80-9B59-FA2D2CBB09D0}">
      <dsp:nvSpPr>
        <dsp:cNvPr id="0" name=""/>
        <dsp:cNvSpPr/>
      </dsp:nvSpPr>
      <dsp:spPr>
        <a:xfrm>
          <a:off x="2796416" y="1302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Size</a:t>
          </a:r>
          <a:endParaRPr lang="en-US" sz="2400" kern="1200" dirty="0"/>
        </a:p>
      </dsp:txBody>
      <dsp:txXfrm>
        <a:off x="3031479" y="236365"/>
        <a:ext cx="1134985" cy="1134985"/>
      </dsp:txXfrm>
    </dsp:sp>
    <dsp:sp modelId="{A0CE2AB8-01D6-4AC1-B784-E6AC24239CFC}">
      <dsp:nvSpPr>
        <dsp:cNvPr id="0" name=""/>
        <dsp:cNvSpPr/>
      </dsp:nvSpPr>
      <dsp:spPr>
        <a:xfrm>
          <a:off x="4562039" y="1302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LCD Screen &lt; 4”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Compact system</a:t>
          </a:r>
          <a:endParaRPr lang="en-US" sz="2700" kern="1200" dirty="0"/>
        </a:p>
      </dsp:txBody>
      <dsp:txXfrm>
        <a:off x="4562039" y="1302"/>
        <a:ext cx="2407666" cy="1605111"/>
      </dsp:txXfrm>
    </dsp:sp>
    <dsp:sp modelId="{8127995D-A5F5-4780-9622-D6BCA70FDE42}">
      <dsp:nvSpPr>
        <dsp:cNvPr id="0" name=""/>
        <dsp:cNvSpPr/>
      </dsp:nvSpPr>
      <dsp:spPr>
        <a:xfrm>
          <a:off x="3326270" y="1978744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Price</a:t>
          </a:r>
          <a:endParaRPr lang="en-US" sz="2400" kern="1200" dirty="0"/>
        </a:p>
      </dsp:txBody>
      <dsp:txXfrm>
        <a:off x="3561333" y="2213807"/>
        <a:ext cx="1134985" cy="1134985"/>
      </dsp:txXfrm>
    </dsp:sp>
    <dsp:sp modelId="{4B48111A-E69E-4399-90CA-D909C2A99E8F}">
      <dsp:nvSpPr>
        <dsp:cNvPr id="0" name=""/>
        <dsp:cNvSpPr/>
      </dsp:nvSpPr>
      <dsp:spPr>
        <a:xfrm>
          <a:off x="5091893" y="1978744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$500 Budget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Inexpensive reproducibility</a:t>
          </a:r>
          <a:endParaRPr lang="en-US" sz="2700" kern="1200" dirty="0"/>
        </a:p>
      </dsp:txBody>
      <dsp:txXfrm>
        <a:off x="5091893" y="1978744"/>
        <a:ext cx="2407666" cy="1605111"/>
      </dsp:txXfrm>
    </dsp:sp>
    <dsp:sp modelId="{A39EEBAF-558F-4DDF-AC7C-CF00FD180CB0}">
      <dsp:nvSpPr>
        <dsp:cNvPr id="0" name=""/>
        <dsp:cNvSpPr/>
      </dsp:nvSpPr>
      <dsp:spPr>
        <a:xfrm>
          <a:off x="2796416" y="3956185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Features</a:t>
          </a:r>
          <a:endParaRPr lang="en-US" sz="2400" kern="1200" dirty="0"/>
        </a:p>
      </dsp:txBody>
      <dsp:txXfrm>
        <a:off x="3031479" y="4191248"/>
        <a:ext cx="1134985" cy="1134985"/>
      </dsp:txXfrm>
    </dsp:sp>
    <dsp:sp modelId="{F9E26791-60B8-4FAC-88A3-542D02CF9B8B}">
      <dsp:nvSpPr>
        <dsp:cNvPr id="0" name=""/>
        <dsp:cNvSpPr/>
      </dsp:nvSpPr>
      <dsp:spPr>
        <a:xfrm>
          <a:off x="4562039" y="3956185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700" kern="1200" smtClean="0">
              <a:solidFill>
                <a:srgbClr val="2F2B20"/>
              </a:solidFill>
              <a:latin typeface="Calibri"/>
            </a:rPr>
            <a:t>User friendly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>
              <a:solidFill>
                <a:srgbClr val="2F2B20"/>
              </a:solidFill>
              <a:latin typeface="Calibri"/>
            </a:rPr>
            <a:t>Plug and play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sz="2700" kern="1200" dirty="0"/>
        </a:p>
      </dsp:txBody>
      <dsp:txXfrm>
        <a:off x="4562039" y="3956185"/>
        <a:ext cx="2407666" cy="1605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88C3A-361E-4BC0-A40B-BA0618D52D93}">
      <dsp:nvSpPr>
        <dsp:cNvPr id="0" name=""/>
        <dsp:cNvSpPr/>
      </dsp:nvSpPr>
      <dsp:spPr>
        <a:xfrm rot="5400000">
          <a:off x="2223677" y="-518043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Compact size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sz="1500" kern="1200" dirty="0"/>
        </a:p>
      </dsp:txBody>
      <dsp:txXfrm rot="-5400000">
        <a:off x="1534414" y="237088"/>
        <a:ext cx="2661977" cy="1217582"/>
      </dsp:txXfrm>
    </dsp:sp>
    <dsp:sp modelId="{13A25495-D111-4D36-981D-81B3D99B5950}">
      <dsp:nvSpPr>
        <dsp:cNvPr id="0" name=""/>
        <dsp:cNvSpPr/>
      </dsp:nvSpPr>
      <dsp:spPr>
        <a:xfrm>
          <a:off x="0" y="0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Features</a:t>
          </a:r>
          <a:endParaRPr lang="en-US" sz="2600" kern="1200" dirty="0"/>
        </a:p>
      </dsp:txBody>
      <dsp:txXfrm>
        <a:off x="74904" y="74904"/>
        <a:ext cx="1384605" cy="1536839"/>
      </dsp:txXfrm>
    </dsp:sp>
    <dsp:sp modelId="{A67DEB17-B07D-4DFB-AD12-0CD76F0F8D62}">
      <dsp:nvSpPr>
        <dsp:cNvPr id="0" name=""/>
        <dsp:cNvSpPr/>
      </dsp:nvSpPr>
      <dsp:spPr>
        <a:xfrm rot="5400000">
          <a:off x="2223677" y="125293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Programming port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CAN0 high and 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sz="1500" kern="1200" dirty="0"/>
        </a:p>
      </dsp:txBody>
      <dsp:txXfrm rot="-5400000">
        <a:off x="1534414" y="2008067"/>
        <a:ext cx="2661977" cy="1217582"/>
      </dsp:txXfrm>
    </dsp:sp>
    <dsp:sp modelId="{3174DCDE-275B-46BD-AFB8-86E96EF72863}">
      <dsp:nvSpPr>
        <dsp:cNvPr id="0" name=""/>
        <dsp:cNvSpPr/>
      </dsp:nvSpPr>
      <dsp:spPr>
        <a:xfrm>
          <a:off x="0" y="177353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Inputs</a:t>
          </a:r>
          <a:endParaRPr lang="en-US" sz="2600" kern="1200" dirty="0"/>
        </a:p>
      </dsp:txBody>
      <dsp:txXfrm>
        <a:off x="74904" y="1848439"/>
        <a:ext cx="1384605" cy="1536839"/>
      </dsp:txXfrm>
    </dsp:sp>
    <dsp:sp modelId="{FC18F7F4-FB6F-9B4C-8FEE-930315577C14}">
      <dsp:nvSpPr>
        <dsp:cNvPr id="0" name=""/>
        <dsp:cNvSpPr/>
      </dsp:nvSpPr>
      <dsp:spPr>
        <a:xfrm rot="5400000">
          <a:off x="2223677" y="302391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sz="1500" kern="1200" dirty="0"/>
        </a:p>
      </dsp:txBody>
      <dsp:txXfrm rot="-5400000">
        <a:off x="1534414" y="3779047"/>
        <a:ext cx="2661977" cy="1217582"/>
      </dsp:txXfrm>
    </dsp:sp>
    <dsp:sp modelId="{AED748CD-EC8A-4417-9C40-68B1D00E1328}">
      <dsp:nvSpPr>
        <dsp:cNvPr id="0" name=""/>
        <dsp:cNvSpPr/>
      </dsp:nvSpPr>
      <dsp:spPr>
        <a:xfrm>
          <a:off x="0" y="354451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Outputs</a:t>
          </a:r>
          <a:endParaRPr lang="en-US" sz="2600" kern="1200" dirty="0"/>
        </a:p>
      </dsp:txBody>
      <dsp:txXfrm>
        <a:off x="74904" y="3619419"/>
        <a:ext cx="1384605" cy="15368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286-BF98-4E4B-B481-AD7499234C8A}">
      <dsp:nvSpPr>
        <dsp:cNvPr id="0" name=""/>
        <dsp:cNvSpPr/>
      </dsp:nvSpPr>
      <dsp:spPr>
        <a:xfrm rot="5400000">
          <a:off x="1052479" y="1580693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826B-E05D-004C-89D5-B1F93A56A99C}">
      <dsp:nvSpPr>
        <dsp:cNvPr id="0" name=""/>
        <dsp:cNvSpPr/>
      </dsp:nvSpPr>
      <dsp:spPr>
        <a:xfrm>
          <a:off x="682097" y="30996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Arduino CAN library receives bus data</a:t>
          </a:r>
          <a:endParaRPr lang="en-US" sz="2300" kern="1200" dirty="0"/>
        </a:p>
      </dsp:txBody>
      <dsp:txXfrm>
        <a:off x="762526" y="111425"/>
        <a:ext cx="2192529" cy="1486436"/>
      </dsp:txXfrm>
    </dsp:sp>
    <dsp:sp modelId="{CB684254-ECA0-CF4B-8739-06280628DADF}">
      <dsp:nvSpPr>
        <dsp:cNvPr id="0" name=""/>
        <dsp:cNvSpPr/>
      </dsp:nvSpPr>
      <dsp:spPr>
        <a:xfrm>
          <a:off x="3035485" y="188103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EA6F1-C674-3E4A-9EC5-D21D063C5A54}">
      <dsp:nvSpPr>
        <dsp:cNvPr id="0" name=""/>
        <dsp:cNvSpPr/>
      </dsp:nvSpPr>
      <dsp:spPr>
        <a:xfrm rot="5400000">
          <a:off x="3003687" y="3431149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51BB49-EF56-534C-925C-D16DA23E3796}">
      <dsp:nvSpPr>
        <dsp:cNvPr id="0" name=""/>
        <dsp:cNvSpPr/>
      </dsp:nvSpPr>
      <dsp:spPr>
        <a:xfrm>
          <a:off x="2633306" y="1881452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Messages are interpreted</a:t>
          </a:r>
          <a:endParaRPr lang="en-US" sz="2300" kern="1200" dirty="0"/>
        </a:p>
      </dsp:txBody>
      <dsp:txXfrm>
        <a:off x="2713735" y="1961881"/>
        <a:ext cx="2192529" cy="1486436"/>
      </dsp:txXfrm>
    </dsp:sp>
    <dsp:sp modelId="{AB52892C-113C-804D-8B5D-72E3838DB57B}">
      <dsp:nvSpPr>
        <dsp:cNvPr id="0" name=""/>
        <dsp:cNvSpPr/>
      </dsp:nvSpPr>
      <dsp:spPr>
        <a:xfrm>
          <a:off x="4986693" y="2038559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DDD39-25B6-EA48-A3DF-83153479F6B5}">
      <dsp:nvSpPr>
        <dsp:cNvPr id="0" name=""/>
        <dsp:cNvSpPr/>
      </dsp:nvSpPr>
      <dsp:spPr>
        <a:xfrm>
          <a:off x="4584514" y="3731908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Update screen with Arduino 4D Systems Library</a:t>
          </a:r>
          <a:endParaRPr lang="en-US" sz="2300" kern="1200" dirty="0"/>
        </a:p>
      </dsp:txBody>
      <dsp:txXfrm>
        <a:off x="4664943" y="3812337"/>
        <a:ext cx="2192529" cy="14864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F1984-4C4B-EB44-B7EA-685CA5A28AA8}">
      <dsp:nvSpPr>
        <dsp:cNvPr id="0" name=""/>
        <dsp:cNvSpPr/>
      </dsp:nvSpPr>
      <dsp:spPr>
        <a:xfrm>
          <a:off x="0" y="308790"/>
          <a:ext cx="7620000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sz="1700" kern="1200" dirty="0"/>
        </a:p>
      </dsp:txBody>
      <dsp:txXfrm>
        <a:off x="0" y="308790"/>
        <a:ext cx="7620000" cy="1499400"/>
      </dsp:txXfrm>
    </dsp:sp>
    <dsp:sp modelId="{2A233AAE-4554-4D48-BB89-D34A59BCFA6B}">
      <dsp:nvSpPr>
        <dsp:cNvPr id="0" name=""/>
        <dsp:cNvSpPr/>
      </dsp:nvSpPr>
      <dsp:spPr>
        <a:xfrm>
          <a:off x="381000" y="5787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dirty="0" smtClean="0"/>
            <a:t>Hardware</a:t>
          </a:r>
          <a:endParaRPr lang="pl-PL" sz="1700" kern="1200" dirty="0"/>
        </a:p>
      </dsp:txBody>
      <dsp:txXfrm>
        <a:off x="405498" y="82368"/>
        <a:ext cx="5285004" cy="452844"/>
      </dsp:txXfrm>
    </dsp:sp>
    <dsp:sp modelId="{43324198-2507-814E-AD57-8B1C2326DB55}">
      <dsp:nvSpPr>
        <dsp:cNvPr id="0" name=""/>
        <dsp:cNvSpPr/>
      </dsp:nvSpPr>
      <dsp:spPr>
        <a:xfrm>
          <a:off x="0" y="2150910"/>
          <a:ext cx="7620000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sz="1700" u="sng" kern="1200" smtClean="0">
              <a:solidFill>
                <a:srgbClr val="2F2B20"/>
              </a:solidFill>
              <a:latin typeface="Calibri"/>
            </a:rPr>
            <a:t>WILL</a:t>
          </a:r>
          <a:r>
            <a:rPr lang="en-US" sz="1700" kern="1200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sz="1700" kern="1200" dirty="0"/>
        </a:p>
      </dsp:txBody>
      <dsp:txXfrm>
        <a:off x="0" y="2150910"/>
        <a:ext cx="7620000" cy="1258424"/>
      </dsp:txXfrm>
    </dsp:sp>
    <dsp:sp modelId="{028F03BA-C036-DD45-AF38-12A6C1FA6095}">
      <dsp:nvSpPr>
        <dsp:cNvPr id="0" name=""/>
        <dsp:cNvSpPr/>
      </dsp:nvSpPr>
      <dsp:spPr>
        <a:xfrm>
          <a:off x="381000" y="189999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smtClean="0"/>
            <a:t>Software</a:t>
          </a:r>
          <a:endParaRPr lang="pl-PL" sz="1700" kern="1200"/>
        </a:p>
      </dsp:txBody>
      <dsp:txXfrm>
        <a:off x="405498" y="1924488"/>
        <a:ext cx="5285004" cy="452844"/>
      </dsp:txXfrm>
    </dsp:sp>
    <dsp:sp modelId="{E6F22977-C115-D045-9C0E-6EC574D6B270}">
      <dsp:nvSpPr>
        <dsp:cNvPr id="0" name=""/>
        <dsp:cNvSpPr/>
      </dsp:nvSpPr>
      <dsp:spPr>
        <a:xfrm>
          <a:off x="0" y="3752055"/>
          <a:ext cx="76200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sz="1700" kern="1200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sz="1700" kern="1200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sz="1700" kern="1200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sz="1700" kern="1200" dirty="0"/>
        </a:p>
      </dsp:txBody>
      <dsp:txXfrm>
        <a:off x="0" y="3752055"/>
        <a:ext cx="7620000" cy="990675"/>
      </dsp:txXfrm>
    </dsp:sp>
    <dsp:sp modelId="{E97ECBC6-EC35-824F-87A5-81DF5C890B76}">
      <dsp:nvSpPr>
        <dsp:cNvPr id="0" name=""/>
        <dsp:cNvSpPr/>
      </dsp:nvSpPr>
      <dsp:spPr>
        <a:xfrm>
          <a:off x="381000" y="3501135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Enclosure</a:t>
          </a:r>
          <a:endParaRPr lang="en-US" sz="1700" kern="1200" dirty="0"/>
        </a:p>
      </dsp:txBody>
      <dsp:txXfrm>
        <a:off x="405498" y="3525633"/>
        <a:ext cx="5285004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2806-0F5B-8647-A81A-ACD59B99E313}">
      <dsp:nvSpPr>
        <dsp:cNvPr id="0" name=""/>
        <dsp:cNvSpPr/>
      </dsp:nvSpPr>
      <dsp:spPr>
        <a:xfrm>
          <a:off x="0" y="39262"/>
          <a:ext cx="7620000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100" kern="1200" dirty="0"/>
        </a:p>
      </dsp:txBody>
      <dsp:txXfrm>
        <a:off x="0" y="39262"/>
        <a:ext cx="7620000" cy="892800"/>
      </dsp:txXfrm>
    </dsp:sp>
    <dsp:sp modelId="{EA0C0956-EB03-E148-9A6C-C20367090B0A}">
      <dsp:nvSpPr>
        <dsp:cNvPr id="0" name=""/>
        <dsp:cNvSpPr/>
      </dsp:nvSpPr>
      <dsp:spPr>
        <a:xfrm>
          <a:off x="0" y="932062"/>
          <a:ext cx="7620000" cy="38292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Software code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100" kern="1200" dirty="0" smtClean="0">
              <a:solidFill>
                <a:srgbClr val="2F2B20"/>
              </a:solidFill>
              <a:latin typeface="Calibri"/>
            </a:rPr>
            <a:t>Test plans</a:t>
          </a:r>
          <a:endParaRPr lang="da-DK" sz="3100" kern="1200" dirty="0"/>
        </a:p>
      </dsp:txBody>
      <dsp:txXfrm>
        <a:off x="0" y="932062"/>
        <a:ext cx="7620000" cy="38292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D33D-4B2D-EB40-BB0C-A146D72B3468}">
      <dsp:nvSpPr>
        <dsp:cNvPr id="0" name=""/>
        <dsp:cNvSpPr/>
      </dsp:nvSpPr>
      <dsp:spPr>
        <a:xfrm>
          <a:off x="2781300" y="2743115"/>
          <a:ext cx="2057400" cy="2057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Revision 2.0</a:t>
          </a:r>
          <a:endParaRPr lang="en-US" sz="3200" kern="1200" dirty="0"/>
        </a:p>
      </dsp:txBody>
      <dsp:txXfrm>
        <a:off x="3082599" y="3044414"/>
        <a:ext cx="1454802" cy="1454802"/>
      </dsp:txXfrm>
    </dsp:sp>
    <dsp:sp modelId="{6CEF219A-E56F-E44C-839D-F1FE5F52B7F2}">
      <dsp:nvSpPr>
        <dsp:cNvPr id="0" name=""/>
        <dsp:cNvSpPr/>
      </dsp:nvSpPr>
      <dsp:spPr>
        <a:xfrm rot="12900000">
          <a:off x="119321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3F1DA-0B97-304A-8F89-DE15E6E89131}">
      <dsp:nvSpPr>
        <dsp:cNvPr id="0" name=""/>
        <dsp:cNvSpPr/>
      </dsp:nvSpPr>
      <dsp:spPr>
        <a:xfrm>
          <a:off x="383536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Polling Based</a:t>
          </a:r>
          <a:endParaRPr lang="en-US" sz="1500" kern="1200" dirty="0"/>
        </a:p>
      </dsp:txBody>
      <dsp:txXfrm>
        <a:off x="429333" y="1320853"/>
        <a:ext cx="1862936" cy="1472030"/>
      </dsp:txXfrm>
    </dsp:sp>
    <dsp:sp modelId="{D36E06F2-BBE3-104E-B213-68DD3E09355D}">
      <dsp:nvSpPr>
        <dsp:cNvPr id="0" name=""/>
        <dsp:cNvSpPr/>
      </dsp:nvSpPr>
      <dsp:spPr>
        <a:xfrm rot="16200000">
          <a:off x="2883323" y="1415392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C6C52-7CE5-BC47-BC98-7AB421C3F8FC}">
      <dsp:nvSpPr>
        <dsp:cNvPr id="0" name=""/>
        <dsp:cNvSpPr/>
      </dsp:nvSpPr>
      <dsp:spPr>
        <a:xfrm>
          <a:off x="2832735" y="84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Enclosure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Smaller</a:t>
          </a:r>
          <a:endParaRPr lang="en-US" sz="1500" kern="1200" dirty="0"/>
        </a:p>
      </dsp:txBody>
      <dsp:txXfrm>
        <a:off x="2878532" y="45881"/>
        <a:ext cx="1862936" cy="1472030"/>
      </dsp:txXfrm>
    </dsp:sp>
    <dsp:sp modelId="{DC2EE615-AD0B-FA47-B339-03BB49454492}">
      <dsp:nvSpPr>
        <dsp:cNvPr id="0" name=""/>
        <dsp:cNvSpPr/>
      </dsp:nvSpPr>
      <dsp:spPr>
        <a:xfrm rot="19500000">
          <a:off x="457343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551B5-0948-E64F-A9D2-E28124767524}">
      <dsp:nvSpPr>
        <dsp:cNvPr id="0" name=""/>
        <dsp:cNvSpPr/>
      </dsp:nvSpPr>
      <dsp:spPr>
        <a:xfrm>
          <a:off x="5281933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Mainboard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Programming Circuit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LCD Header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Microprocessor with more CAN mailboxes</a:t>
          </a:r>
          <a:endParaRPr lang="en-US" sz="1500" kern="1200" dirty="0"/>
        </a:p>
      </dsp:txBody>
      <dsp:txXfrm>
        <a:off x="5327730" y="1320853"/>
        <a:ext cx="1862936" cy="147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Scheduled FOR DELETION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6/1/15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Created with 4D Systems IDE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Simple design for quick driver interpretation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Touch enabled </a:t>
            </a:r>
            <a:r>
              <a:rPr lang="en-US" dirty="0" err="1">
                <a:solidFill>
                  <a:srgbClr val="2F2B20"/>
                </a:solidFill>
              </a:rPr>
              <a:t>subscreen</a:t>
            </a:r>
            <a:r>
              <a:rPr lang="en-US" dirty="0">
                <a:solidFill>
                  <a:srgbClr val="2F2B20"/>
                </a:solidFill>
              </a:rPr>
              <a:t> buttons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High contrast for viewing in sunlight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FLAWLESS VICTORY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6800" y="3352800"/>
            <a:ext cx="2438400" cy="3036332"/>
            <a:chOff x="1066800" y="3352800"/>
            <a:chExt cx="2438400" cy="3036332"/>
          </a:xfrm>
        </p:grpSpPr>
        <p:pic>
          <p:nvPicPr>
            <p:cNvPr id="11" name="Content Placeholder 9" descr="demounit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5" r="23965"/>
            <a:stretch>
              <a:fillRect/>
            </a:stretch>
          </p:blipFill>
          <p:spPr>
            <a:xfrm>
              <a:off x="1066800" y="3352800"/>
              <a:ext cx="2438400" cy="263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066800" y="6019800"/>
              <a:ext cx="119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 Unit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95800" y="3581400"/>
            <a:ext cx="3839325" cy="2807732"/>
            <a:chOff x="4495800" y="3581400"/>
            <a:chExt cx="3839325" cy="2807732"/>
          </a:xfrm>
        </p:grpSpPr>
        <p:pic>
          <p:nvPicPr>
            <p:cNvPr id="3" name="Picture 2" descr="Design Prototyp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3581400"/>
              <a:ext cx="3200400" cy="2400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4495800" y="6019800"/>
              <a:ext cx="383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Electric Vehicle With Digital Dashboard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5800" y="4572000"/>
            <a:ext cx="7258417" cy="923330"/>
          </a:xfrm>
          <a:prstGeom prst="rect">
            <a:avLst/>
          </a:prstGeom>
          <a:solidFill>
            <a:srgbClr val="9CBEBD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PLACEHOLDER PICTURES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5397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13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041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5000"/>
            </a:pPr>
            <a:r>
              <a:rPr lang="en-US" dirty="0"/>
              <a:t>Get clarification early and often</a:t>
            </a:r>
          </a:p>
          <a:p>
            <a:pPr>
              <a:buSzPct val="45000"/>
            </a:pPr>
            <a:r>
              <a:rPr lang="en-US" dirty="0"/>
              <a:t>Check basic functionality of the hardware and software early in the development process</a:t>
            </a:r>
          </a:p>
          <a:p>
            <a:pPr>
              <a:buSzPct val="45000"/>
            </a:pPr>
            <a:r>
              <a:rPr lang="en-US" dirty="0"/>
              <a:t>Check the wiring</a:t>
            </a:r>
          </a:p>
          <a:p>
            <a:pPr>
              <a:buSzPct val="45000"/>
            </a:pPr>
            <a:r>
              <a:rPr lang="en-US" dirty="0"/>
              <a:t>Create a simulation program for testing when the official test vehicle is not operational</a:t>
            </a:r>
          </a:p>
          <a:p>
            <a:pPr>
              <a:buSzPct val="45000"/>
            </a:pPr>
            <a:r>
              <a:rPr lang="en-US" dirty="0"/>
              <a:t>Don't duel unless you are willing to risk being sent to the shadow realm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Electric systems add complexity and a traditional LED dash would not suffice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Drivers must be aware of system faults and warnings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468454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64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893493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2280442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852488" algn="l"/>
                </a:tabLst>
              </a:pPr>
              <a:r>
                <a:rPr lang="en-US" dirty="0" smtClean="0">
                  <a:solidFill>
                    <a:schemeClr val="tx2"/>
                  </a:solidFill>
                </a:rPr>
                <a:t>Based on an </a:t>
              </a:r>
              <a:r>
                <a:rPr lang="en-US" dirty="0" smtClean="0">
                  <a:solidFill>
                    <a:schemeClr val="tx2"/>
                  </a:solidFill>
                </a:rPr>
                <a:t>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338</TotalTime>
  <Words>714</Words>
  <Application>Microsoft Macintosh PowerPoint</Application>
  <PresentationFormat>On-screen Show (4:3)</PresentationFormat>
  <Paragraphs>242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Printed Circuit Board</vt:lpstr>
      <vt:lpstr>Software</vt:lpstr>
      <vt:lpstr>GUI</vt:lpstr>
      <vt:lpstr>Testing</vt:lpstr>
      <vt:lpstr>Reproducibility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Noah Erickson</cp:lastModifiedBy>
  <cp:revision>23</cp:revision>
  <dcterms:created xsi:type="dcterms:W3CDTF">2015-05-28T04:19:12Z</dcterms:created>
  <dcterms:modified xsi:type="dcterms:W3CDTF">2015-06-02T05:00:58Z</dcterms:modified>
</cp:coreProperties>
</file>